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0000"/>
    <a:srgbClr val="D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FD93B-458D-4216-BA3B-FAF34ADB4A40}" type="datetimeFigureOut">
              <a:rPr kumimoji="1" lang="ja-JP" altLang="en-US" smtClean="0"/>
              <a:t>2020/12/16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1461E-DEE3-4D98-AD6A-482A25965F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970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FD93B-458D-4216-BA3B-FAF34ADB4A40}" type="datetimeFigureOut">
              <a:rPr kumimoji="1" lang="ja-JP" altLang="en-US" smtClean="0"/>
              <a:t>2020/12/16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1461E-DEE3-4D98-AD6A-482A25965F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0676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FD93B-458D-4216-BA3B-FAF34ADB4A40}" type="datetimeFigureOut">
              <a:rPr kumimoji="1" lang="ja-JP" altLang="en-US" smtClean="0"/>
              <a:t>2020/12/16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1461E-DEE3-4D98-AD6A-482A25965F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3574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FD93B-458D-4216-BA3B-FAF34ADB4A40}" type="datetimeFigureOut">
              <a:rPr kumimoji="1" lang="ja-JP" altLang="en-US" smtClean="0"/>
              <a:t>2020/12/16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1461E-DEE3-4D98-AD6A-482A25965F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7328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FD93B-458D-4216-BA3B-FAF34ADB4A40}" type="datetimeFigureOut">
              <a:rPr kumimoji="1" lang="ja-JP" altLang="en-US" smtClean="0"/>
              <a:t>2020/12/16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1461E-DEE3-4D98-AD6A-482A25965F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9741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FD93B-458D-4216-BA3B-FAF34ADB4A40}" type="datetimeFigureOut">
              <a:rPr kumimoji="1" lang="ja-JP" altLang="en-US" smtClean="0"/>
              <a:t>2020/12/16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1461E-DEE3-4D98-AD6A-482A25965F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4513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FD93B-458D-4216-BA3B-FAF34ADB4A40}" type="datetimeFigureOut">
              <a:rPr kumimoji="1" lang="ja-JP" altLang="en-US" smtClean="0"/>
              <a:t>2020/12/16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1461E-DEE3-4D98-AD6A-482A25965F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5132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FD93B-458D-4216-BA3B-FAF34ADB4A40}" type="datetimeFigureOut">
              <a:rPr kumimoji="1" lang="ja-JP" altLang="en-US" smtClean="0"/>
              <a:t>2020/12/16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1461E-DEE3-4D98-AD6A-482A25965F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795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FD93B-458D-4216-BA3B-FAF34ADB4A40}" type="datetimeFigureOut">
              <a:rPr kumimoji="1" lang="ja-JP" altLang="en-US" smtClean="0"/>
              <a:t>2020/12/16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1461E-DEE3-4D98-AD6A-482A25965F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1137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FD93B-458D-4216-BA3B-FAF34ADB4A40}" type="datetimeFigureOut">
              <a:rPr kumimoji="1" lang="ja-JP" altLang="en-US" smtClean="0"/>
              <a:t>2020/12/16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1461E-DEE3-4D98-AD6A-482A25965F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8241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FD93B-458D-4216-BA3B-FAF34ADB4A40}" type="datetimeFigureOut">
              <a:rPr kumimoji="1" lang="ja-JP" altLang="en-US" smtClean="0"/>
              <a:t>2020/12/16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1461E-DEE3-4D98-AD6A-482A25965F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6855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FD93B-458D-4216-BA3B-FAF34ADB4A40}" type="datetimeFigureOut">
              <a:rPr kumimoji="1" lang="ja-JP" altLang="en-US" smtClean="0"/>
              <a:t>2020/12/16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D1461E-DEE3-4D98-AD6A-482A25965F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4689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2438399"/>
            <a:ext cx="9144000" cy="1071563"/>
          </a:xfrm>
        </p:spPr>
        <p:txBody>
          <a:bodyPr/>
          <a:lstStyle/>
          <a:p>
            <a:r>
              <a:rPr kumimoji="1" lang="ja-JP" altLang="en-US" dirty="0" smtClean="0"/>
              <a:t>タイトル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7117080" y="4968240"/>
            <a:ext cx="5394960" cy="1889760"/>
          </a:xfrm>
        </p:spPr>
        <p:txBody>
          <a:bodyPr>
            <a:normAutofit/>
          </a:bodyPr>
          <a:lstStyle/>
          <a:p>
            <a:pPr algn="l"/>
            <a:r>
              <a:rPr lang="en-US" altLang="ja-JP" b="1" u="sng" dirty="0" err="1" smtClean="0"/>
              <a:t>Tea</a:t>
            </a:r>
            <a:r>
              <a:rPr lang="en-US" altLang="ja-JP" b="1" u="sng" dirty="0" err="1"/>
              <a:t>m</a:t>
            </a:r>
            <a:r>
              <a:rPr kumimoji="1" lang="en-US" altLang="ja-JP" b="1" u="sng" dirty="0" err="1" smtClean="0"/>
              <a:t>B</a:t>
            </a:r>
            <a:r>
              <a:rPr kumimoji="1" lang="ja-JP" altLang="en-US" b="1" u="sng" dirty="0" smtClean="0"/>
              <a:t>よりの</a:t>
            </a:r>
            <a:r>
              <a:rPr kumimoji="1" lang="en-US" altLang="ja-JP" b="1" u="sng" dirty="0" smtClean="0"/>
              <a:t>B</a:t>
            </a:r>
          </a:p>
          <a:p>
            <a:pPr algn="l"/>
            <a:r>
              <a:rPr lang="ja-JP" altLang="en-US" dirty="0" smtClean="0"/>
              <a:t>青木　睦浩</a:t>
            </a:r>
            <a:r>
              <a:rPr lang="en-US" altLang="ja-JP" dirty="0" smtClean="0"/>
              <a:t>		</a:t>
            </a:r>
            <a:r>
              <a:rPr lang="ja-JP" altLang="en-US" dirty="0" smtClean="0"/>
              <a:t>大浦　弥公都</a:t>
            </a:r>
            <a:endParaRPr kumimoji="1" lang="en-US" altLang="ja-JP" dirty="0" smtClean="0"/>
          </a:p>
          <a:p>
            <a:pPr algn="l"/>
            <a:r>
              <a:rPr kumimoji="1" lang="ja-JP" altLang="en-US" dirty="0" smtClean="0"/>
              <a:t>齋藤　</a:t>
            </a:r>
            <a:r>
              <a:rPr lang="ja-JP" altLang="en-US" dirty="0"/>
              <a:t>幸</a:t>
            </a:r>
            <a:r>
              <a:rPr lang="ja-JP" altLang="en-US" dirty="0" smtClean="0"/>
              <a:t>宏</a:t>
            </a:r>
            <a:r>
              <a:rPr lang="en-US" altLang="ja-JP" dirty="0" smtClean="0"/>
              <a:t>		</a:t>
            </a:r>
            <a:r>
              <a:rPr lang="ja-JP" altLang="en-US" dirty="0" smtClean="0"/>
              <a:t>佐藤</a:t>
            </a:r>
            <a:r>
              <a:rPr lang="ja-JP" altLang="en-US" dirty="0"/>
              <a:t>　秀亮</a:t>
            </a:r>
            <a:endParaRPr kumimoji="1" lang="en-US" altLang="ja-JP" dirty="0" smtClean="0"/>
          </a:p>
          <a:p>
            <a:pPr algn="l"/>
            <a:r>
              <a:rPr lang="ja-JP" altLang="en-US" dirty="0" smtClean="0"/>
              <a:t>羽鳥　太一</a:t>
            </a:r>
            <a:r>
              <a:rPr lang="en-US" altLang="ja-JP" dirty="0" smtClean="0"/>
              <a:t>		</a:t>
            </a:r>
            <a:r>
              <a:rPr lang="ja-JP" altLang="en-US" dirty="0" smtClean="0"/>
              <a:t>山田　裕人</a:t>
            </a:r>
            <a:endParaRPr lang="en-US" altLang="ja-JP" dirty="0" smtClean="0"/>
          </a:p>
          <a:p>
            <a:pPr algn="l"/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12616" y="1828799"/>
            <a:ext cx="4972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３</a:t>
            </a:r>
            <a:r>
              <a:rPr kumimoji="1" lang="en-US" altLang="ja-JP" dirty="0" smtClean="0"/>
              <a:t>D</a:t>
            </a:r>
            <a:r>
              <a:rPr kumimoji="1" lang="ja-JP" altLang="en-US" dirty="0" smtClean="0"/>
              <a:t>タワーディフェンスシューティングゲーム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2681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307080" cy="1325563"/>
          </a:xfrm>
        </p:spPr>
        <p:txBody>
          <a:bodyPr/>
          <a:lstStyle/>
          <a:p>
            <a:r>
              <a:rPr kumimoji="1" lang="ja-JP" altLang="en-US" dirty="0" smtClean="0"/>
              <a:t>コンセプト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01495"/>
          </a:xfrm>
        </p:spPr>
        <p:txBody>
          <a:bodyPr/>
          <a:lstStyle/>
          <a:p>
            <a:pPr>
              <a:buClr>
                <a:schemeClr val="accent4"/>
              </a:buClr>
            </a:pPr>
            <a:r>
              <a:rPr lang="ja-JP" altLang="en-US" dirty="0" smtClean="0"/>
              <a:t>面白いタワーディフェンスシューティングをつくる</a:t>
            </a:r>
            <a:endParaRPr lang="en-US" altLang="ja-JP" dirty="0"/>
          </a:p>
          <a:p>
            <a:pPr>
              <a:buClr>
                <a:schemeClr val="accent4"/>
              </a:buClr>
            </a:pPr>
            <a:r>
              <a:rPr kumimoji="1" lang="ja-JP" altLang="en-US" dirty="0" smtClean="0"/>
              <a:t>バランスを崩さない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38200" y="3627120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 dirty="0" smtClean="0"/>
              <a:t>ターゲット層</a:t>
            </a:r>
            <a:endParaRPr kumimoji="1" lang="ja-JP" altLang="en-US" sz="4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67862" y="4790824"/>
            <a:ext cx="5541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ja-JP" altLang="en-US" sz="2800" dirty="0" smtClean="0"/>
              <a:t>タワーディフェンス好きな</a:t>
            </a:r>
            <a:r>
              <a:rPr lang="en-US" altLang="ja-JP" sz="2800" dirty="0" smtClean="0"/>
              <a:t>20</a:t>
            </a:r>
            <a:r>
              <a:rPr lang="ja-JP" altLang="en-US" sz="2800" dirty="0" smtClean="0"/>
              <a:t>代</a:t>
            </a:r>
            <a:endParaRPr kumimoji="1" lang="en-US" altLang="ja-JP" sz="2800" dirty="0" smtClean="0"/>
          </a:p>
        </p:txBody>
      </p:sp>
    </p:spTree>
    <p:extLst>
      <p:ext uri="{BB962C8B-B14F-4D97-AF65-F5344CB8AC3E}">
        <p14:creationId xmlns:p14="http://schemas.microsoft.com/office/powerpoint/2010/main" val="290606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effectLst>
            <a:outerShdw sx="1000" sy="1000" algn="ctr" rotWithShape="0">
              <a:srgbClr val="000000"/>
            </a:outerShdw>
          </a:effec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64621" y="232122"/>
            <a:ext cx="10515600" cy="1325563"/>
          </a:xfrm>
        </p:spPr>
        <p:txBody>
          <a:bodyPr/>
          <a:lstStyle/>
          <a:p>
            <a:r>
              <a:rPr kumimoji="1" lang="ja-JP" altLang="en-US" dirty="0" smtClean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rgbClr val="0070C0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ゲーム概要</a:t>
            </a:r>
            <a:endParaRPr kumimoji="1" lang="ja-JP" altLang="en-US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rgbClr val="0070C0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01040" y="169068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（ゲーム名）とは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68655" y="2686705"/>
            <a:ext cx="849463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400" dirty="0" smtClean="0"/>
              <a:t>襲ってくる敵を倒し</a:t>
            </a:r>
            <a:endParaRPr lang="en-US" altLang="ja-JP" sz="5400" dirty="0" smtClean="0"/>
          </a:p>
          <a:p>
            <a:r>
              <a:rPr lang="ja-JP" altLang="en-US" sz="5400" dirty="0" smtClean="0"/>
              <a:t>女の子を守る</a:t>
            </a:r>
            <a:endParaRPr lang="en-US" altLang="ja-JP" sz="5400" dirty="0" smtClean="0"/>
          </a:p>
          <a:p>
            <a:r>
              <a:rPr kumimoji="1" lang="ja-JP" altLang="en-US" sz="5400" dirty="0" smtClean="0"/>
              <a:t>タワーディフェンスゲーム</a:t>
            </a:r>
            <a:endParaRPr kumimoji="1" lang="ja-JP" altLang="en-US" sz="54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94360" y="4236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9017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コンテンツ プレースホルダー 3"/>
          <p:cNvPicPr>
            <a:picLocks noChangeAspect="1"/>
          </p:cNvPicPr>
          <p:nvPr/>
        </p:nvPicPr>
        <p:blipFill>
          <a:blip r:embed="rId2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1155" y="193109"/>
            <a:ext cx="10515600" cy="1325563"/>
          </a:xfrm>
        </p:spPr>
        <p:txBody>
          <a:bodyPr/>
          <a:lstStyle/>
          <a:p>
            <a:r>
              <a:rPr kumimoji="1" lang="ja-JP" altLang="en-US" dirty="0" smtClean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迫りくるモンスターを</a:t>
            </a:r>
            <a:r>
              <a:rPr kumimoji="1" lang="ja-JP" altLang="en-US" dirty="0" smtClean="0">
                <a:solidFill>
                  <a:srgbClr val="D60000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撃</a:t>
            </a:r>
            <a:r>
              <a:rPr kumimoji="1" lang="ja-JP" altLang="en-US" dirty="0" smtClean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ち</a:t>
            </a:r>
            <a:r>
              <a:rPr kumimoji="1" lang="ja-JP" altLang="en-US" dirty="0" smtClean="0">
                <a:solidFill>
                  <a:srgbClr val="D20000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殺</a:t>
            </a:r>
            <a:r>
              <a:rPr kumimoji="1" lang="ja-JP" altLang="en-US" dirty="0" smtClean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せ！</a:t>
            </a:r>
            <a:endParaRPr kumimoji="1" lang="ja-JP" altLang="en-US" dirty="0"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255" y="1988402"/>
            <a:ext cx="7797995" cy="4382473"/>
          </a:xfrm>
        </p:spPr>
      </p:pic>
      <p:sp>
        <p:nvSpPr>
          <p:cNvPr id="5" name="テキスト ボックス 4"/>
          <p:cNvSpPr txBox="1"/>
          <p:nvPr/>
        </p:nvSpPr>
        <p:spPr>
          <a:xfrm>
            <a:off x="9540260" y="648866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画像はイメージです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71155" y="2937409"/>
            <a:ext cx="38779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敵に防衛ラインを</a:t>
            </a:r>
            <a:endParaRPr kumimoji="1" lang="en-US" altLang="ja-JP" sz="3200" dirty="0" smtClean="0"/>
          </a:p>
          <a:p>
            <a:r>
              <a:rPr lang="ja-JP" altLang="en-US" sz="3200" dirty="0"/>
              <a:t>越</a:t>
            </a:r>
            <a:r>
              <a:rPr lang="ja-JP" altLang="en-US" sz="3200" dirty="0" smtClean="0"/>
              <a:t>えられないように</a:t>
            </a:r>
            <a:endParaRPr lang="en-US" altLang="ja-JP" sz="3200" dirty="0" smtClean="0"/>
          </a:p>
          <a:p>
            <a:r>
              <a:rPr kumimoji="1" lang="ja-JP" altLang="en-US" sz="3200" dirty="0" smtClean="0"/>
              <a:t>敵を倒せ！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881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81248" y="248748"/>
            <a:ext cx="10515600" cy="1156104"/>
          </a:xfrm>
        </p:spPr>
        <p:txBody>
          <a:bodyPr/>
          <a:lstStyle/>
          <a:p>
            <a:r>
              <a:rPr kumimoji="1" lang="ja-JP" altLang="en-US" dirty="0" smtClean="0"/>
              <a:t>ブロックを置いて、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995" y="248747"/>
            <a:ext cx="5801203" cy="3263177"/>
          </a:xfrm>
        </p:spPr>
      </p:pic>
      <p:sp>
        <p:nvSpPr>
          <p:cNvPr id="3" name="テキスト ボックス 2"/>
          <p:cNvSpPr txBox="1"/>
          <p:nvPr/>
        </p:nvSpPr>
        <p:spPr>
          <a:xfrm>
            <a:off x="407324" y="1404852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敵の進行を妨げよう</a:t>
            </a:r>
            <a:endParaRPr kumimoji="1" lang="ja-JP" altLang="en-US" sz="28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48" y="3307080"/>
            <a:ext cx="5804747" cy="326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97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ゲームの特徴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8107680" cy="551815"/>
          </a:xfrm>
        </p:spPr>
        <p:txBody>
          <a:bodyPr>
            <a:normAutofit/>
          </a:bodyPr>
          <a:lstStyle/>
          <a:p>
            <a:r>
              <a:rPr kumimoji="1" lang="en-US" altLang="ja-JP" dirty="0" smtClean="0"/>
              <a:t>1</a:t>
            </a:r>
            <a:r>
              <a:rPr kumimoji="1" lang="ja-JP" altLang="en-US" dirty="0" smtClean="0"/>
              <a:t>人称視点で操作するタワーディフェンス</a:t>
            </a:r>
            <a:endParaRPr lang="en-US" altLang="ja-JP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005840" y="2880360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自分がブロックを設置することにより</a:t>
            </a:r>
            <a:r>
              <a:rPr kumimoji="1" lang="ja-JP" altLang="en-US" dirty="0" err="1" smtClean="0"/>
              <a:t>、！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1450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セールスポイント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ウェーブは</a:t>
            </a:r>
            <a:r>
              <a:rPr kumimoji="1" lang="ja-JP" altLang="en-US" dirty="0" smtClean="0"/>
              <a:t>無限</a:t>
            </a:r>
            <a:endParaRPr lang="en-US" altLang="ja-JP" dirty="0" smtClean="0"/>
          </a:p>
          <a:p>
            <a:r>
              <a:rPr lang="ja-JP" altLang="en-US" dirty="0" smtClean="0"/>
              <a:t>スコア　ランキング</a:t>
            </a:r>
            <a:endParaRPr kumimoji="1" lang="en-US" altLang="ja-JP" dirty="0" smtClean="0"/>
          </a:p>
          <a:p>
            <a:r>
              <a:rPr lang="ja-JP" altLang="en-US" dirty="0"/>
              <a:t>自分との</a:t>
            </a:r>
            <a:r>
              <a:rPr lang="ja-JP" altLang="en-US" dirty="0" smtClean="0"/>
              <a:t>闘い</a:t>
            </a:r>
            <a:endParaRPr lang="en-US" altLang="ja-JP" dirty="0" smtClean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2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</TotalTime>
  <Words>99</Words>
  <Application>Microsoft Office PowerPoint</Application>
  <PresentationFormat>ワイド画面</PresentationFormat>
  <Paragraphs>30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2" baseType="lpstr">
      <vt:lpstr>UD デジタル 教科書体 NP-B</vt:lpstr>
      <vt:lpstr>游ゴシック</vt:lpstr>
      <vt:lpstr>游ゴシック Light</vt:lpstr>
      <vt:lpstr>Arial</vt:lpstr>
      <vt:lpstr>Office テーマ</vt:lpstr>
      <vt:lpstr>タイトル</vt:lpstr>
      <vt:lpstr>コンセプト</vt:lpstr>
      <vt:lpstr>ゲーム概要</vt:lpstr>
      <vt:lpstr>迫りくるモンスターを撃ち殺せ！</vt:lpstr>
      <vt:lpstr>ブロックを置いて、</vt:lpstr>
      <vt:lpstr>ゲームの特徴</vt:lpstr>
      <vt:lpstr>セールスポイント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タワーディフェンス</dc:title>
  <dc:creator>student</dc:creator>
  <cp:lastModifiedBy>student</cp:lastModifiedBy>
  <cp:revision>37</cp:revision>
  <dcterms:created xsi:type="dcterms:W3CDTF">2020-12-09T00:43:30Z</dcterms:created>
  <dcterms:modified xsi:type="dcterms:W3CDTF">2020-12-16T03:02:34Z</dcterms:modified>
</cp:coreProperties>
</file>